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8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1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409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95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0540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8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7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8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09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361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3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5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64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6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6DE9C-607B-4889-A83C-8E10A706D2BB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4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05000"/>
            <a:ext cx="9144000" cy="3076136"/>
          </a:xfrm>
        </p:spPr>
        <p:txBody>
          <a:bodyPr/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我的生命獻給祢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My Life, And Let It Be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493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我有决定的心志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koat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e  sim- chi,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甘願給主祢主意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Kam-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ho  Chu 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5.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will, and make 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It shall be no longer mine,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7854696" cy="62484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我獻身心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有决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斷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koat-toan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永遠歸主你掌管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Chu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chiang-koan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heart; it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own,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It shall be Thy royal throne. </a:t>
            </a:r>
          </a:p>
        </p:txBody>
      </p:sp>
    </p:spTree>
    <p:extLst>
      <p:ext uri="{BB962C8B-B14F-4D97-AF65-F5344CB8AC3E}">
        <p14:creationId xmlns:p14="http://schemas.microsoft.com/office/powerpoint/2010/main" val="4279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我的愛心求主助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愛祢勝過全世界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se- kai,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6.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love; my Lord, I pour,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At Thy feet its treasure store.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1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今我立志獻自己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goa  lip- chi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永遠完全歸給祢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oan-choan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ho Li.  </a:t>
            </a:r>
          </a:p>
          <a:p>
            <a:pPr algn="ctr"/>
            <a:endParaRPr lang="en-US" sz="30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myself, and I will be</a:t>
            </a:r>
            <a:endParaRPr lang="en-US" altLang="zh-TW" sz="36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Ever, only, all for thee. </a:t>
            </a:r>
            <a:endParaRPr lang="en-US" sz="32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7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/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我的生命獻給祢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ho  Li,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做祢差用到一世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chhe-eng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chit-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1.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life, and let it be</a:t>
            </a:r>
            <a:endParaRPr lang="en-US" altLang="zh-TW" sz="36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Consecrated, Lord  to Thee.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79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7854696" cy="60198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時時刻刻獻給主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khek-khek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ho Chu,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歸榮光祢萬年久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2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Li  ban-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ni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</a:rPr>
              <a:t>Take my moments and my days;</a:t>
            </a:r>
            <a:r>
              <a:rPr lang="en-US" altLang="zh-TW" sz="38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800" b="1" dirty="0">
                <a:solidFill>
                  <a:schemeClr val="tx1"/>
                </a:solidFill>
                <a:latin typeface="Candara" pitchFamily="34" charset="0"/>
              </a:rPr>
              <a:t>Let them flow in ceaseless praise.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altLang="zh-TW" sz="3000" b="1" dirty="0">
              <a:solidFill>
                <a:schemeClr val="tx1"/>
              </a:solidFill>
            </a:endParaRPr>
          </a:p>
          <a:p>
            <a:pPr algn="ctr"/>
            <a:r>
              <a:rPr lang="en-US" sz="3500" dirty="0" smtClean="0">
                <a:latin typeface="Candara" pitchFamily="34" charset="0"/>
              </a:rPr>
              <a:t> </a:t>
            </a: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3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我的手從祢命令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than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beng-leng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獻給我主做差用</a:t>
            </a:r>
            <a:r>
              <a:rPr lang="en-US" altLang="zh-TW" sz="35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chhe-eng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altLang="zh-TW" sz="3500" b="1" dirty="0">
              <a:solidFill>
                <a:schemeClr val="tx1"/>
              </a:solidFill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2.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hands, and let them move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At the impulse of Thy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1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7854696" cy="62484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我足也要為祢獻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kha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常常替祢行不倦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Kia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feet, and let them be</a:t>
            </a:r>
            <a:r>
              <a:rPr lang="en-US" altLang="zh-TW" sz="35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Swift and beautiful for Thee.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 </a:t>
            </a:r>
          </a:p>
          <a:p>
            <a:pPr algn="ctr"/>
            <a:endParaRPr lang="en-US" sz="30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3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/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我的聲音給祢用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歡喜讚美主無停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hi  o-  lo 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3.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voice, and let them sing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Always only for my King.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我獻口舌來宣揚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chhui-chih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soan-iong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播傳福音愛救人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Po-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hok-im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lang.  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lips, and let them be 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Filled with messages from Thee. </a:t>
            </a:r>
            <a:endParaRPr lang="en-US" sz="32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0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我的金銀獻給祢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gun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ho Li,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不敢完全為自己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4.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silver and my gold,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Not a mite would I withhold.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6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我的才幹祢賞賜</a:t>
            </a:r>
            <a:r>
              <a:rPr lang="en-US" altLang="zh-TW" sz="35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chai-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甘願還祢做器具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Kam-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khi-ku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intellect, and use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Every power as Thou shalt choose. </a:t>
            </a:r>
            <a:endParaRPr lang="en-US" sz="32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373</TotalTime>
  <Words>588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微軟正黑體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41</cp:revision>
  <dcterms:created xsi:type="dcterms:W3CDTF">2016-10-07T08:10:14Z</dcterms:created>
  <dcterms:modified xsi:type="dcterms:W3CDTF">2018-01-20T00:49:51Z</dcterms:modified>
</cp:coreProperties>
</file>